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94647"/>
  </p:normalViewPr>
  <p:slideViewPr>
    <p:cSldViewPr snapToGrid="0" snapToObjects="1">
      <p:cViewPr>
        <p:scale>
          <a:sx n="140" d="100"/>
          <a:sy n="140" d="100"/>
        </p:scale>
        <p:origin x="1480" y="472"/>
      </p:cViewPr>
      <p:guideLst>
        <p:guide orient="horz" pos="3576"/>
        <p:guide pos="3840"/>
        <p:guide orient="horz" pos="27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x: fuzzy joins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3002788"/>
            <a:ext cx="1712308" cy="1712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16" y="3030394"/>
            <a:ext cx="1712309" cy="1712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043" t="2702" r="30918" b="40786"/>
          <a:stretch/>
        </p:blipFill>
        <p:spPr>
          <a:xfrm>
            <a:off x="7226417" y="3013278"/>
            <a:ext cx="1734962" cy="1718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370" y="4861751"/>
            <a:ext cx="181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Jake Mainwaring</a:t>
            </a:r>
            <a:endParaRPr lang="en-US" sz="1400" dirty="0" smtClean="0"/>
          </a:p>
          <a:p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13691" y="4861751"/>
            <a:ext cx="1338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Chase Smith</a:t>
            </a:r>
            <a:endParaRPr lang="en-US" sz="1400" dirty="0" smtClean="0"/>
          </a:p>
          <a:p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18976" y="4861751"/>
            <a:ext cx="11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Cyril </a:t>
            </a:r>
            <a:r>
              <a:rPr lang="en-US" sz="1400" b="1" dirty="0" err="1" smtClean="0"/>
              <a:t>Tamraz</a:t>
            </a:r>
            <a:endParaRPr lang="en-US" sz="1400" dirty="0" smtClean="0"/>
          </a:p>
          <a:p>
            <a:endParaRPr lang="en-US" sz="1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845" y="3002787"/>
            <a:ext cx="1712309" cy="1712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61583" y="4861751"/>
            <a:ext cx="13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Kochise</a:t>
            </a:r>
            <a:r>
              <a:rPr lang="en-US" sz="1400" b="1" dirty="0" smtClean="0"/>
              <a:t> Bennett</a:t>
            </a:r>
            <a:endParaRPr lang="en-US" sz="1400" dirty="0" smtClean="0"/>
          </a:p>
          <a:p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63392" y="4861751"/>
            <a:ext cx="1338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Lawrence Yan</a:t>
            </a:r>
            <a:endParaRPr lang="en-US" sz="1400" dirty="0" smtClean="0"/>
          </a:p>
          <a:p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793" y="3030395"/>
            <a:ext cx="1712156" cy="17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3" y="2084832"/>
            <a:ext cx="6297905" cy="415899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93330" y="2084832"/>
            <a:ext cx="4069779" cy="3941592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Current problem </a:t>
            </a:r>
            <a:r>
              <a:rPr lang="mr-IN" sz="1800" dirty="0" smtClean="0"/>
              <a:t>–</a:t>
            </a:r>
            <a:r>
              <a:rPr lang="en-US" sz="1800" b="1" dirty="0" smtClean="0"/>
              <a:t> </a:t>
            </a:r>
            <a:r>
              <a:rPr lang="en-US" sz="1800" dirty="0" smtClean="0"/>
              <a:t>companies rely on a large number of databases to store information, but the majority of time is spent cleaning and aggregating rather than conducting analysis</a:t>
            </a:r>
            <a:endParaRPr lang="en-US" sz="1800" b="1" dirty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Our solution </a:t>
            </a:r>
            <a:r>
              <a:rPr lang="mr-IN" sz="1800" dirty="0" smtClean="0"/>
              <a:t>–</a:t>
            </a:r>
            <a:r>
              <a:rPr lang="en-US" sz="1800" dirty="0" smtClean="0"/>
              <a:t> create a tool that helps users standardize and aggregate data based on fuzzy comparisons. This could include minor differences in column name (e.g. “User_ID” vs. “UserID”) specific values (e.g. “123 MLK Jr. Way” vs. “123 Martin Luther King Jr. Way”), or other comparisons </a:t>
            </a:r>
            <a:endParaRPr lang="en-US" sz="1800" b="1" dirty="0" smtClean="0"/>
          </a:p>
          <a:p>
            <a:pPr algn="just"/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0771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perspective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6616" y="2088605"/>
            <a:ext cx="2484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Option 1 (library):</a:t>
            </a:r>
            <a:endParaRPr lang="en-US" sz="1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353471" y="2088605"/>
            <a:ext cx="255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Option 2 (dashboard):</a:t>
            </a:r>
            <a:endParaRPr lang="en-US" sz="1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71" y="2731625"/>
            <a:ext cx="4628241" cy="2957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16" y="2731625"/>
            <a:ext cx="4095383" cy="29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components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2211720"/>
            <a:ext cx="9720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Development of fuzzy join/inexact matching criteria: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 smtClean="0"/>
              <a:t>Column name comparison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 smtClean="0"/>
              <a:t>String values within columns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 smtClean="0"/>
              <a:t>Dictionary based on standardized column names, where users can input “User-id”, “User-ID”, etc. and it maps to the standard name for that column 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Joining data tables on cleaned column names and values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UI-database connector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3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architecture/data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6" r="6510"/>
          <a:stretch/>
        </p:blipFill>
        <p:spPr>
          <a:xfrm>
            <a:off x="1024128" y="2508949"/>
            <a:ext cx="2073440" cy="1870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18" y="2508949"/>
            <a:ext cx="1864692" cy="18708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/>
          <a:stretch/>
        </p:blipFill>
        <p:spPr>
          <a:xfrm>
            <a:off x="8670760" y="2522357"/>
            <a:ext cx="1863775" cy="18440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4128" y="1938210"/>
            <a:ext cx="105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Input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51818" y="1938210"/>
            <a:ext cx="105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Process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670760" y="1938210"/>
            <a:ext cx="105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Output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24127" y="4585190"/>
            <a:ext cx="277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Collection of two or more </a:t>
            </a:r>
            <a:br>
              <a:rPr lang="en-US" sz="1400" dirty="0" smtClean="0"/>
            </a:br>
            <a:r>
              <a:rPr lang="en-US" sz="1400" dirty="0" smtClean="0"/>
              <a:t>data tables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619513" y="4585190"/>
            <a:ext cx="2776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Fuzzy match foreign keys with corresponding primary key column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Fuzzy match column names between primary key tables with overlapping column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Fuzzy match specific values based on similarity metrics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8214292" y="4585190"/>
            <a:ext cx="277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Updated data tables with dictionary of column names</a:t>
            </a:r>
          </a:p>
        </p:txBody>
      </p:sp>
    </p:spTree>
    <p:extLst>
      <p:ext uri="{BB962C8B-B14F-4D97-AF65-F5344CB8AC3E}">
        <p14:creationId xmlns:p14="http://schemas.microsoft.com/office/powerpoint/2010/main" val="135062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steps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817384" y="3456685"/>
            <a:ext cx="752666" cy="537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2061" y="3071006"/>
            <a:ext cx="1827707" cy="130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Obtain sample data 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47666" y="3071006"/>
            <a:ext cx="1827707" cy="130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Conduct preliminary analysis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752989" y="3456685"/>
            <a:ext cx="752666" cy="537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83271" y="3071006"/>
            <a:ext cx="1827707" cy="130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Develop fuzzy match guidelines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8688594" y="3456685"/>
            <a:ext cx="752666" cy="537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618874" y="3071006"/>
            <a:ext cx="1827707" cy="130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Create GUI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41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360</TotalTime>
  <Words>243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Mangal</vt:lpstr>
      <vt:lpstr>Tw Cen MT</vt:lpstr>
      <vt:lpstr>Tw Cen MT Condensed</vt:lpstr>
      <vt:lpstr>Wingdings 3</vt:lpstr>
      <vt:lpstr>Arial</vt:lpstr>
      <vt:lpstr>Integral</vt:lpstr>
      <vt:lpstr>Data x: fuzzy joins</vt:lpstr>
      <vt:lpstr>the team</vt:lpstr>
      <vt:lpstr>High level description</vt:lpstr>
      <vt:lpstr>User perspective</vt:lpstr>
      <vt:lpstr>Technical components</vt:lpstr>
      <vt:lpstr>Sample architecture/data model</vt:lpstr>
      <vt:lpstr>Next steps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Mainwaring</dc:creator>
  <cp:lastModifiedBy>Jake Mainwaring</cp:lastModifiedBy>
  <cp:revision>61</cp:revision>
  <cp:lastPrinted>2017-09-21T01:13:55Z</cp:lastPrinted>
  <dcterms:created xsi:type="dcterms:W3CDTF">2017-09-18T19:22:23Z</dcterms:created>
  <dcterms:modified xsi:type="dcterms:W3CDTF">2017-11-12T02:25:45Z</dcterms:modified>
</cp:coreProperties>
</file>